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7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30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413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36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7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5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7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57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4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93DB9-33B2-DA45-A440-C0183BF21F8E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E7342-33F6-0244-A2DA-0A6DBC3AC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BIAS!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47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Media/political bias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Dr. Andrew Cline of Missouri State University wrote:</a:t>
            </a:r>
          </a:p>
          <a:p>
            <a:pPr>
              <a:buNone/>
            </a:pPr>
            <a:r>
              <a:rPr lang="en-US" dirty="0" smtClean="0"/>
              <a:t>-- No such thing as objective point of view</a:t>
            </a:r>
          </a:p>
          <a:p>
            <a:pPr>
              <a:buNone/>
            </a:pPr>
            <a:r>
              <a:rPr lang="en-US" dirty="0" smtClean="0"/>
              <a:t>-- Communication takes place in a historic, political and social context; not bad or good</a:t>
            </a:r>
          </a:p>
          <a:p>
            <a:pPr>
              <a:buNone/>
            </a:pPr>
            <a:r>
              <a:rPr lang="en-US" dirty="0" smtClean="0"/>
              <a:t>-- Bias is “a small word that identifies the collective influence of an entire message”</a:t>
            </a:r>
          </a:p>
          <a:p>
            <a:pPr>
              <a:buNone/>
            </a:pPr>
            <a:r>
              <a:rPr lang="en-US" dirty="0" smtClean="0"/>
              <a:t>-- Journalists not as overtly biased; concerned with fairness, completeness and objectivity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3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from Cline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Press often speaks with a unified voice with distinct bias; fits an ideological need but not useful</a:t>
            </a:r>
          </a:p>
          <a:p>
            <a:r>
              <a:rPr lang="en-US" dirty="0" smtClean="0"/>
              <a:t>Bias detecting tips:</a:t>
            </a:r>
          </a:p>
          <a:p>
            <a:r>
              <a:rPr lang="en-US" dirty="0" smtClean="0"/>
              <a:t>1. Author’s social/political positions, affiliations</a:t>
            </a:r>
          </a:p>
          <a:p>
            <a:r>
              <a:rPr lang="en-US" dirty="0" smtClean="0"/>
              <a:t>2. Author’s personal gain</a:t>
            </a:r>
          </a:p>
          <a:p>
            <a:r>
              <a:rPr lang="en-US" dirty="0" smtClean="0"/>
              <a:t>3. Who is paying or stands to gain</a:t>
            </a:r>
          </a:p>
          <a:p>
            <a:r>
              <a:rPr lang="en-US" dirty="0" smtClean="0"/>
              <a:t>4. Who are the sources the speaker uses; are they from a particular ideological view?</a:t>
            </a:r>
          </a:p>
          <a:p>
            <a:r>
              <a:rPr lang="en-US" dirty="0" smtClean="0"/>
              <a:t>5. Is speaker one-sided or include alternative views</a:t>
            </a:r>
          </a:p>
          <a:p>
            <a:r>
              <a:rPr lang="en-US" dirty="0" smtClean="0"/>
              <a:t>6. Are alternative view characterized positively?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9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more from Cline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news media have a frame bias</a:t>
            </a:r>
          </a:p>
          <a:p>
            <a:r>
              <a:rPr lang="en-US" dirty="0" smtClean="0"/>
              <a:t>1. Commercial bias: money-making business; primary customers advertisers, must deliver an audience</a:t>
            </a:r>
          </a:p>
          <a:p>
            <a:r>
              <a:rPr lang="en-US" dirty="0" smtClean="0"/>
              <a:t>2. Temporal bias: new &amp; fresh</a:t>
            </a:r>
          </a:p>
          <a:p>
            <a:r>
              <a:rPr lang="en-US" dirty="0" smtClean="0"/>
              <a:t>3. Visual bias: “policy can’t be photographed”</a:t>
            </a:r>
          </a:p>
          <a:p>
            <a:r>
              <a:rPr lang="en-US" dirty="0" smtClean="0"/>
              <a:t>4. Bad news bias: good news boring</a:t>
            </a:r>
          </a:p>
          <a:p>
            <a:r>
              <a:rPr lang="en-US" dirty="0" smtClean="0"/>
              <a:t>5. Narrative bias: stories with beginning, middle, end, seek drama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2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bias continued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6. Status quo bias: “the system works”, “the American way is the only way”</a:t>
            </a:r>
          </a:p>
          <a:p>
            <a:r>
              <a:rPr lang="en-US" dirty="0" smtClean="0"/>
              <a:t>7. Fairness bias: opposing views to appear “balanced”</a:t>
            </a:r>
          </a:p>
          <a:p>
            <a:r>
              <a:rPr lang="en-US" dirty="0" smtClean="0"/>
              <a:t>8. Expediency bias: competition, financial pressure create bias for news that can be obtained quickly, easily, inexpensively</a:t>
            </a:r>
          </a:p>
          <a:p>
            <a:r>
              <a:rPr lang="en-US" dirty="0" smtClean="0"/>
              <a:t>9. Glory bias: reporters interject themselves into the 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45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deal with personal feelings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Bob Steele, of the </a:t>
            </a:r>
            <a:r>
              <a:rPr lang="en-US" dirty="0" err="1" smtClean="0"/>
              <a:t>Poynter</a:t>
            </a:r>
            <a:r>
              <a:rPr lang="en-US" dirty="0" smtClean="0"/>
              <a:t> Institute, had this advice:</a:t>
            </a:r>
          </a:p>
          <a:p>
            <a:r>
              <a:rPr lang="en-US" dirty="0" smtClean="0"/>
              <a:t>1. Make sure someone with strong feelings on an issue doesn’t unduly push the value</a:t>
            </a:r>
          </a:p>
          <a:p>
            <a:r>
              <a:rPr lang="en-US" dirty="0" smtClean="0"/>
              <a:t>2. Doesn’t push his/her beliefs in ways that are disrespectful</a:t>
            </a:r>
          </a:p>
          <a:p>
            <a:r>
              <a:rPr lang="en-US" dirty="0" smtClean="0"/>
              <a:t>3. Doesn’t end up covering a story if beliefs are too strong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259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363</Words>
  <Application>Microsoft Macintosh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BIAS!</vt:lpstr>
      <vt:lpstr>Media/political bias</vt:lpstr>
      <vt:lpstr>More from Cline</vt:lpstr>
      <vt:lpstr>And more from Cline</vt:lpstr>
      <vt:lpstr>Media bias continued</vt:lpstr>
      <vt:lpstr>How to deal with personal feelings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BIAS!</dc:title>
  <dc:creator>The Oregonian</dc:creator>
  <cp:lastModifiedBy>The Oregonian</cp:lastModifiedBy>
  <cp:revision>2</cp:revision>
  <dcterms:created xsi:type="dcterms:W3CDTF">2017-04-19T21:54:48Z</dcterms:created>
  <dcterms:modified xsi:type="dcterms:W3CDTF">2017-04-19T21:58:11Z</dcterms:modified>
</cp:coreProperties>
</file>